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9" r:id="rId3"/>
    <p:sldId id="271" r:id="rId4"/>
    <p:sldId id="272" r:id="rId5"/>
    <p:sldId id="273" r:id="rId6"/>
    <p:sldId id="274" r:id="rId7"/>
    <p:sldId id="275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20" autoAdjust="0"/>
    <p:restoredTop sz="94660"/>
  </p:normalViewPr>
  <p:slideViewPr>
    <p:cSldViewPr snapToGrid="0">
      <p:cViewPr varScale="1">
        <p:scale>
          <a:sx n="85" d="100"/>
          <a:sy n="85" d="100"/>
        </p:scale>
        <p:origin x="6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3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4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43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197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68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43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34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56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3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4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6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7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0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3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7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F392D1-A558-4A2E-B410-D4039308BF4F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B7FE10B-297A-48C3-B49E-D0BC2023A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20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B85BF7-8F6B-4B5E-9CD7-77A426CF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 r="1270"/>
          <a:stretch/>
        </p:blipFill>
        <p:spPr>
          <a:xfrm>
            <a:off x="2027634" y="0"/>
            <a:ext cx="8136731" cy="3871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6E8AE-FB4B-461A-803A-07227AEA0324}"/>
              </a:ext>
            </a:extLst>
          </p:cNvPr>
          <p:cNvSpPr txBox="1"/>
          <p:nvPr/>
        </p:nvSpPr>
        <p:spPr>
          <a:xfrm>
            <a:off x="1441552" y="4471683"/>
            <a:ext cx="90240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</a:rPr>
              <a:t>/əˈroʊ·mə/ </a:t>
            </a:r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</a:rPr>
              <a:t>: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a strong, usually pleasant smell.</a:t>
            </a:r>
          </a:p>
          <a:p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This website is useful to those who are searching for perfumes with good prices.</a:t>
            </a:r>
          </a:p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Here is the website interface. There is AROMA which is the website name, search engine, favorites and dropdown menu.</a:t>
            </a:r>
          </a:p>
          <a:p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b="1" u="sng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u="sng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0C0A3-3974-420A-99D5-9A036678AAFD}"/>
              </a:ext>
            </a:extLst>
          </p:cNvPr>
          <p:cNvSpPr txBox="1"/>
          <p:nvPr/>
        </p:nvSpPr>
        <p:spPr>
          <a:xfrm>
            <a:off x="1583959" y="3953887"/>
            <a:ext cx="1776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AROMA</a:t>
            </a:r>
          </a:p>
        </p:txBody>
      </p:sp>
    </p:spTree>
    <p:extLst>
      <p:ext uri="{BB962C8B-B14F-4D97-AF65-F5344CB8AC3E}">
        <p14:creationId xmlns:p14="http://schemas.microsoft.com/office/powerpoint/2010/main" val="570973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9435BE-4A7F-4B7C-AC10-8C048215F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"/>
          <a:stretch/>
        </p:blipFill>
        <p:spPr>
          <a:xfrm>
            <a:off x="2127354" y="0"/>
            <a:ext cx="7937292" cy="3766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075112-3921-4881-AED3-A34F1458A27C}"/>
              </a:ext>
            </a:extLst>
          </p:cNvPr>
          <p:cNvSpPr txBox="1"/>
          <p:nvPr/>
        </p:nvSpPr>
        <p:spPr>
          <a:xfrm>
            <a:off x="1996188" y="4254324"/>
            <a:ext cx="5776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</a:rPr>
              <a:t> </a:t>
            </a:r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</a:rPr>
              <a:t>Down in the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website interface the user can see a bar for suggested and most popular perfumes.</a:t>
            </a:r>
          </a:p>
          <a:p>
            <a:endParaRPr lang="en-US" b="1" u="sng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u="sng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1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D93F9-C3D9-40F5-ADFD-6DA0EF6AD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1354" b="4044"/>
          <a:stretch/>
        </p:blipFill>
        <p:spPr>
          <a:xfrm>
            <a:off x="1539302" y="0"/>
            <a:ext cx="9113395" cy="3406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65302A-C878-4058-B1F9-B8EC3165CFA5}"/>
              </a:ext>
            </a:extLst>
          </p:cNvPr>
          <p:cNvSpPr txBox="1"/>
          <p:nvPr/>
        </p:nvSpPr>
        <p:spPr>
          <a:xfrm>
            <a:off x="1419067" y="3954523"/>
            <a:ext cx="67730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When the user hover on the desired perfume, the name and the fragrance family of it will pop-up.</a:t>
            </a:r>
          </a:p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When button “Buy” is clicked, the website will direct the user to another selling website.</a:t>
            </a:r>
          </a:p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b="1" u="sng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u="sng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1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9304F-A3DD-424A-9002-29CB2F9C5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8" r="39824" b="43934"/>
          <a:stretch/>
        </p:blipFill>
        <p:spPr>
          <a:xfrm>
            <a:off x="2577137" y="0"/>
            <a:ext cx="7037726" cy="3372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E83B6-313E-4738-8D54-B076AAC927A0}"/>
              </a:ext>
            </a:extLst>
          </p:cNvPr>
          <p:cNvSpPr txBox="1"/>
          <p:nvPr/>
        </p:nvSpPr>
        <p:spPr>
          <a:xfrm>
            <a:off x="2577137" y="3780244"/>
            <a:ext cx="6091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chemeClr val="tx1">
                    <a:lumMod val="95000"/>
                  </a:schemeClr>
                </a:solidFill>
                <a:effectLst/>
              </a:rPr>
              <a:t>At the navigation bar there’s a dropdown menu to choose the desired gende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r of the perfume.</a:t>
            </a:r>
          </a:p>
          <a:p>
            <a:endParaRPr lang="en-US" b="1" u="sng" dirty="0">
              <a:solidFill>
                <a:schemeClr val="tx1">
                  <a:lumMod val="95000"/>
                </a:schemeClr>
              </a:solidFill>
            </a:endParaRPr>
          </a:p>
          <a:p>
            <a:endParaRPr lang="en-US" u="sng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64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CDA65F-E385-4972-9B33-F619E378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" t="10929" r="2957" b="10819"/>
          <a:stretch/>
        </p:blipFill>
        <p:spPr>
          <a:xfrm>
            <a:off x="1938335" y="0"/>
            <a:ext cx="8315330" cy="4616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68154C-166F-43EF-9129-13E9724C50A8}"/>
              </a:ext>
            </a:extLst>
          </p:cNvPr>
          <p:cNvSpPr txBox="1"/>
          <p:nvPr/>
        </p:nvSpPr>
        <p:spPr>
          <a:xfrm>
            <a:off x="1741356" y="4988844"/>
            <a:ext cx="3692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Here is the Women Perfumes page.</a:t>
            </a:r>
          </a:p>
        </p:txBody>
      </p:sp>
    </p:spTree>
    <p:extLst>
      <p:ext uri="{BB962C8B-B14F-4D97-AF65-F5344CB8AC3E}">
        <p14:creationId xmlns:p14="http://schemas.microsoft.com/office/powerpoint/2010/main" val="56769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E48C9-755E-4164-A16B-8B4AB7E22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1" r="1573" b="5792"/>
          <a:stretch/>
        </p:blipFill>
        <p:spPr>
          <a:xfrm>
            <a:off x="1701384" y="0"/>
            <a:ext cx="8664315" cy="4900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77C074-D833-4D38-B011-F997D33DB0EA}"/>
              </a:ext>
            </a:extLst>
          </p:cNvPr>
          <p:cNvSpPr txBox="1"/>
          <p:nvPr/>
        </p:nvSpPr>
        <p:spPr>
          <a:xfrm>
            <a:off x="1602074" y="5215540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Men Perfumes page.</a:t>
            </a:r>
          </a:p>
        </p:txBody>
      </p:sp>
    </p:spTree>
    <p:extLst>
      <p:ext uri="{BB962C8B-B14F-4D97-AF65-F5344CB8AC3E}">
        <p14:creationId xmlns:p14="http://schemas.microsoft.com/office/powerpoint/2010/main" val="46287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4323C4-B2D8-4272-A399-1AF616074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7" r="1281" b="4590"/>
          <a:stretch/>
        </p:blipFill>
        <p:spPr>
          <a:xfrm>
            <a:off x="1941227" y="0"/>
            <a:ext cx="8088442" cy="4293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21F66-E239-4F76-8BAB-4C228821B400}"/>
              </a:ext>
            </a:extLst>
          </p:cNvPr>
          <p:cNvSpPr txBox="1"/>
          <p:nvPr/>
        </p:nvSpPr>
        <p:spPr>
          <a:xfrm>
            <a:off x="1721995" y="4788321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Here, the user can find All Perfumes page.</a:t>
            </a:r>
          </a:p>
        </p:txBody>
      </p:sp>
    </p:spTree>
    <p:extLst>
      <p:ext uri="{BB962C8B-B14F-4D97-AF65-F5344CB8AC3E}">
        <p14:creationId xmlns:p14="http://schemas.microsoft.com/office/powerpoint/2010/main" val="284996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DD21F66-E239-4F76-8BAB-4C228821B400}"/>
              </a:ext>
            </a:extLst>
          </p:cNvPr>
          <p:cNvSpPr txBox="1"/>
          <p:nvPr/>
        </p:nvSpPr>
        <p:spPr>
          <a:xfrm>
            <a:off x="2624840" y="2151727"/>
            <a:ext cx="69423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Thank you for your time</a:t>
            </a:r>
          </a:p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Programmed &amp; designed by:</a:t>
            </a:r>
            <a:r>
              <a:rPr lang="ar-SA" sz="4000" dirty="0">
                <a:solidFill>
                  <a:schemeClr val="tx1">
                    <a:lumMod val="95000"/>
                  </a:schemeClr>
                </a:solidFill>
              </a:rPr>
              <a:t>  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Rifal</a:t>
            </a:r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 AL-</a:t>
            </a:r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Mehmadi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chemeClr val="tx1">
                    <a:lumMod val="95000"/>
                  </a:schemeClr>
                </a:solidFill>
              </a:rPr>
              <a:t>Rana AL-</a:t>
            </a:r>
            <a:r>
              <a:rPr lang="en-US" sz="4000" dirty="0" err="1">
                <a:solidFill>
                  <a:schemeClr val="tx1">
                    <a:lumMod val="95000"/>
                  </a:schemeClr>
                </a:solidFill>
              </a:rPr>
              <a:t>Meataz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509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98</TotalTime>
  <Words>167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refal</dc:creator>
  <cp:lastModifiedBy>refal</cp:lastModifiedBy>
  <cp:revision>1</cp:revision>
  <dcterms:created xsi:type="dcterms:W3CDTF">2021-11-18T18:19:25Z</dcterms:created>
  <dcterms:modified xsi:type="dcterms:W3CDTF">2021-11-18T19:57:55Z</dcterms:modified>
</cp:coreProperties>
</file>